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25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2" y="4547993"/>
            <a:ext cx="501682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* 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주요대회 성적 </a:t>
            </a:r>
            <a:r>
              <a:rPr sz="1200" spc="-10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( </a:t>
            </a:r>
            <a:r>
              <a:rPr sz="1200" spc="-25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최신 </a:t>
            </a:r>
            <a:r>
              <a:rPr sz="1200" spc="-15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순. </a:t>
            </a:r>
            <a:r>
              <a:rPr sz="1200" spc="-25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피닉스다트 공식은 물론 타사 대회 기입 가능</a:t>
            </a:r>
            <a:r>
              <a:rPr sz="1200" spc="130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200" spc="-10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)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666974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spc="-25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</a:t>
                      </a:r>
                      <a:r>
                        <a:rPr sz="1200" spc="-85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명</a:t>
                      </a:r>
                      <a:endParaRPr sz="120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 </a:t>
                      </a: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3" y="6719693"/>
            <a:ext cx="25245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* 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주요 경력 </a:t>
            </a:r>
            <a:r>
              <a:rPr sz="1200" spc="-10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( </a:t>
            </a:r>
            <a:r>
              <a:rPr sz="1200" spc="-25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아르바이트 가능</a:t>
            </a:r>
            <a:r>
              <a:rPr sz="1200" spc="-15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200" spc="-10" dirty="0">
                <a:solidFill>
                  <a:srgbClr val="49494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)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805874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2107" y="1421096"/>
            <a:ext cx="4764634" cy="542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>
              <a:lnSpc>
                <a:spcPct val="100000"/>
              </a:lnSpc>
            </a:pPr>
            <a:r>
              <a:rPr sz="2150" spc="-1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퍼펙트 프로 라이선스 서류심사</a:t>
            </a:r>
            <a:r>
              <a:rPr sz="2150" spc="-9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</a:t>
            </a:r>
            <a:r>
              <a:rPr sz="2150" spc="-1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신청서</a:t>
            </a:r>
            <a:endParaRPr sz="215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000" spc="-1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L"/>
              </a:rPr>
              <a:t>2017년도 </a:t>
            </a:r>
            <a:r>
              <a:rPr sz="1000" spc="-2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L"/>
              </a:rPr>
              <a:t>퍼펙트 코리아 프로선수 등록을 위한 서류 심사를 아래와 같이</a:t>
            </a:r>
            <a:r>
              <a:rPr sz="1000" spc="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L"/>
              </a:rPr>
              <a:t>신청합니다</a:t>
            </a:r>
            <a:endParaRPr sz="1000" dirty="0">
              <a:latin typeface="맑은 고딕" panose="020B0503020000020004" pitchFamily="50" charset="-127"/>
              <a:ea typeface="맑은 고딕" panose="020B0503020000020004" pitchFamily="50" charset="-127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58850" y="8135743"/>
            <a:ext cx="5998481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10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EB"/>
              </a:rPr>
              <a:t>퍼펙트 코리아 프로테스트 전형 요강에 따라 프로자격 취득을 위한 서류 심사를</a:t>
            </a:r>
            <a:r>
              <a:rPr sz="1100" spc="-6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EB"/>
              </a:rPr>
              <a:t> </a:t>
            </a:r>
            <a:r>
              <a:rPr sz="110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EB"/>
              </a:rPr>
              <a:t>신청합니다</a:t>
            </a:r>
            <a:endParaRPr sz="1100" dirty="0">
              <a:latin typeface="맑은 고딕" panose="020B0503020000020004" pitchFamily="50" charset="-127"/>
              <a:ea typeface="맑은 고딕" panose="020B0503020000020004" pitchFamily="50" charset="-127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4483" y="9808236"/>
            <a:ext cx="5259401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05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서류신청 신청 마감일인 </a:t>
            </a:r>
            <a:r>
              <a:rPr sz="1050" spc="-2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2017년 </a:t>
            </a:r>
            <a:r>
              <a:rPr sz="105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1월 8일까지 </a:t>
            </a:r>
            <a:r>
              <a:rPr sz="105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담당자에게 도착하여야 접수가</a:t>
            </a:r>
            <a:r>
              <a:rPr sz="1050" spc="18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유효합니다.</a:t>
            </a:r>
            <a:endParaRPr sz="105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신청일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년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월</a:t>
            </a:r>
            <a:endParaRPr sz="120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일</a:t>
            </a:r>
            <a:endParaRPr sz="120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90728" y="8610120"/>
            <a:ext cx="33907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성명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4" y="8610120"/>
            <a:ext cx="418252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sz="1200" spc="-30" dirty="0">
                <a:solidFill>
                  <a:srgbClr val="6E6F7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서명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14449" y="9202494"/>
            <a:ext cx="897590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sz="105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신청서류</a:t>
            </a:r>
            <a:r>
              <a:rPr sz="1050" spc="-8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체크</a:t>
            </a:r>
            <a:endParaRPr sz="105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066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74501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45448" y="9209501"/>
            <a:ext cx="3823602" cy="3600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sz="10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여권증명사진 </a:t>
            </a:r>
            <a:r>
              <a:rPr sz="10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2장 </a:t>
            </a:r>
            <a:r>
              <a:rPr sz="1000" spc="-1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( </a:t>
            </a:r>
            <a:r>
              <a:rPr sz="10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1장 </a:t>
            </a:r>
            <a:r>
              <a:rPr sz="1000" spc="-2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부착, </a:t>
            </a:r>
            <a:r>
              <a:rPr sz="10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1장</a:t>
            </a:r>
            <a:r>
              <a:rPr sz="1000" spc="9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000" spc="-30" dirty="0" err="1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첨부</a:t>
            </a:r>
            <a:r>
              <a:rPr sz="1000" spc="-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000" spc="-10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)</a:t>
            </a:r>
            <a:r>
              <a:rPr sz="1000" spc="-1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	</a:t>
            </a:r>
            <a:r>
              <a:rPr sz="1000" spc="-30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자기소개서</a:t>
            </a:r>
            <a:r>
              <a:rPr sz="1000" spc="-30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endParaRPr lang="en-US" sz="1000" spc="-30" dirty="0" smtClean="0">
              <a:solidFill>
                <a:srgbClr val="231F2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sz="1000" spc="-30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주민등록증</a:t>
            </a:r>
            <a:r>
              <a:rPr sz="1000" spc="-30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또는 운전면허증 또는 여권 사본 </a:t>
            </a:r>
            <a:r>
              <a:rPr sz="1000" spc="-30" dirty="0" err="1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또는</a:t>
            </a:r>
            <a:r>
              <a:rPr sz="1000" spc="-3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000" spc="-30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외국인등록증</a:t>
            </a:r>
            <a:r>
              <a:rPr sz="1000" spc="160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1부</a:t>
            </a:r>
            <a:endParaRPr sz="10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06650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7339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생년월일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현</a:t>
            </a: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</a:t>
            </a:r>
            <a:r>
              <a:rPr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주소</a:t>
            </a: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  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53874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휴대폰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39301" y="3769051"/>
            <a:ext cx="35622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상호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66875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테스트</a:t>
            </a:r>
            <a:r>
              <a:rPr sz="1200" spc="-9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신청지역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다트경력	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년	개월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06331" y="3281422"/>
            <a:ext cx="935706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sz="1200" spc="-25" dirty="0" err="1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이메일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홈숍</a:t>
            </a:r>
            <a:r>
              <a:rPr sz="1200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	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지역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피닉스레이팅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 </a:t>
            </a:r>
            <a:r>
              <a:rPr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년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r>
              <a:rPr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월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4722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 err="1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이름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</a:t>
            </a:r>
            <a:r>
              <a:rPr sz="1200" spc="21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</a:t>
            </a:r>
            <a:r>
              <a:rPr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92450" y="2265168"/>
            <a:ext cx="2440583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 </a:t>
            </a:r>
            <a:r>
              <a:rPr lang="en-US" altLang="ko-KR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  <a:p>
            <a:pPr marL="12700"/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23454" y="2689602"/>
            <a:ext cx="177399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 </a:t>
            </a:r>
            <a:r>
              <a:rPr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일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성별     </a:t>
            </a:r>
            <a:r>
              <a:rPr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남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68955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여</a:t>
            </a:r>
            <a:endParaRPr sz="120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50621" y="4111987"/>
            <a:ext cx="7730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 err="1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스로우</a:t>
            </a: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B"/>
              </a:rPr>
              <a:t> </a:t>
            </a:r>
            <a:r>
              <a:rPr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좌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5" dirty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우</a:t>
            </a:r>
            <a:endParaRPr sz="120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L"/>
              </a:rPr>
              <a:t>여권사진  3.5X4.5</a:t>
            </a:r>
            <a:endParaRPr sz="900">
              <a:latin typeface="맑은 고딕" panose="020B0503020000020004" pitchFamily="50" charset="-127"/>
              <a:ea typeface="맑은 고딕" panose="020B0503020000020004" pitchFamily="50" charset="-127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31405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 @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24628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O1O – OOOO - OOOO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39234" y="371722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32528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01466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96783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545871" y="86087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685835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28707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685809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28681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684508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27380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684482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27354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304634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Rix고딕 M"/>
              </a:rPr>
              <a:t>OOOOOOOOOOOO</a:t>
            </a:r>
            <a:endParaRPr sz="1200" dirty="0">
              <a:latin typeface="맑은 고딕" panose="020B0503020000020004" pitchFamily="50" charset="-127"/>
              <a:ea typeface="맑은 고딕" panose="020B0503020000020004" pitchFamily="50" charset="-127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185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Rix고딕 B</vt:lpstr>
      <vt:lpstr>Rix고딕 EB</vt:lpstr>
      <vt:lpstr>Rix고딕 L</vt:lpstr>
      <vt:lpstr>Rix고딕 M</vt:lpstr>
      <vt:lpstr>맑은 고딕</vt:lpstr>
      <vt:lpstr>Calibri</vt:lpstr>
      <vt:lpstr>Times New Roman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worker99</cp:lastModifiedBy>
  <cp:revision>51</cp:revision>
  <dcterms:created xsi:type="dcterms:W3CDTF">2016-12-27T14:41:12Z</dcterms:created>
  <dcterms:modified xsi:type="dcterms:W3CDTF">2016-12-28T00:51:35Z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