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Rix고딕 L" panose="020B0600000101010101" charset="-127"/>
      <p:regular r:id="rId3"/>
    </p:embeddedFont>
    <p:embeddedFont>
      <p:font typeface="Rix고딕 B" panose="020B0600000101010101" charset="-127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맑은 고딕" panose="020B0503020000020004" pitchFamily="50" charset="-127"/>
      <p:regular r:id="rId9"/>
      <p:bold r:id="rId10"/>
    </p:embeddedFont>
    <p:embeddedFont>
      <p:font typeface="Rix고딕 M" panose="020B0600000101010101" charset="-127"/>
      <p:regular r:id="rId11"/>
    </p:embeddedFont>
    <p:embeddedFont>
      <p:font typeface="Rix고딕 EB" panose="020B0600000101010101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576" y="-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57216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2017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5398" y="9808236"/>
            <a:ext cx="5045135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2017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11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일까지 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</a:t>
            </a: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</a:t>
            </a:r>
            <a:r>
              <a:rPr lang="ko-KR" altLang="en-US" sz="1050" dirty="0" smtClean="0">
                <a:latin typeface="+mn-ea"/>
                <a:cs typeface="Rix고딕 M"/>
              </a:rPr>
              <a:t>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72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01466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545871" y="86087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199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Rix고딕 L</vt:lpstr>
      <vt:lpstr>Rix고딕 B</vt:lpstr>
      <vt:lpstr>Calibri</vt:lpstr>
      <vt:lpstr>맑은 고딕</vt:lpstr>
      <vt:lpstr>Rix고딕 M</vt:lpstr>
      <vt:lpstr>Rix고딕 EB</vt:lpstr>
      <vt:lpstr>Times New Roman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user</cp:lastModifiedBy>
  <cp:revision>39</cp:revision>
  <dcterms:created xsi:type="dcterms:W3CDTF">2016-12-27T14:41:12Z</dcterms:created>
  <dcterms:modified xsi:type="dcterms:W3CDTF">2017-08-09T02:30:14Z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